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1A5364-CA69-41CA-AB58-96419532B29E}" v="85" dt="2024-12-18T11:28:41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димир Кравец" userId="445630edc2be9f51" providerId="LiveId" clId="{EB1A5364-CA69-41CA-AB58-96419532B29E}"/>
    <pc:docChg chg="undo custSel addSld modSld">
      <pc:chgData name="Владимир Кравец" userId="445630edc2be9f51" providerId="LiveId" clId="{EB1A5364-CA69-41CA-AB58-96419532B29E}" dt="2024-12-18T11:40:09.735" v="2065" actId="14100"/>
      <pc:docMkLst>
        <pc:docMk/>
      </pc:docMkLst>
      <pc:sldChg chg="addSp delSp modSp mod modAnim">
        <pc:chgData name="Владимир Кравец" userId="445630edc2be9f51" providerId="LiveId" clId="{EB1A5364-CA69-41CA-AB58-96419532B29E}" dt="2024-12-18T11:40:09.735" v="2065" actId="14100"/>
        <pc:sldMkLst>
          <pc:docMk/>
          <pc:sldMk cId="2722525269" sldId="256"/>
        </pc:sldMkLst>
        <pc:spChg chg="mod">
          <ac:chgData name="Владимир Кравец" userId="445630edc2be9f51" providerId="LiveId" clId="{EB1A5364-CA69-41CA-AB58-96419532B29E}" dt="2024-12-18T11:33:40.710" v="1939" actId="1035"/>
          <ac:spMkLst>
            <pc:docMk/>
            <pc:sldMk cId="2722525269" sldId="256"/>
            <ac:spMk id="2" creationId="{173D5757-4DBE-096F-30D8-836EE0D4D8AB}"/>
          </ac:spMkLst>
        </pc:spChg>
        <pc:spChg chg="mod">
          <ac:chgData name="Владимир Кравец" userId="445630edc2be9f51" providerId="LiveId" clId="{EB1A5364-CA69-41CA-AB58-96419532B29E}" dt="2024-12-18T11:39:55.781" v="2063" actId="1035"/>
          <ac:spMkLst>
            <pc:docMk/>
            <pc:sldMk cId="2722525269" sldId="256"/>
            <ac:spMk id="3" creationId="{DF6A9D6D-A727-CAF1-D0F5-8471E9F850F7}"/>
          </ac:spMkLst>
        </pc:spChg>
        <pc:spChg chg="add mod">
          <ac:chgData name="Владимир Кравец" userId="445630edc2be9f51" providerId="LiveId" clId="{EB1A5364-CA69-41CA-AB58-96419532B29E}" dt="2024-12-18T11:40:09.735" v="2065" actId="14100"/>
          <ac:spMkLst>
            <pc:docMk/>
            <pc:sldMk cId="2722525269" sldId="256"/>
            <ac:spMk id="4" creationId="{3704A6C5-E25D-78EB-75B3-4BBFF6CB8F50}"/>
          </ac:spMkLst>
        </pc:spChg>
        <pc:picChg chg="add del mod">
          <ac:chgData name="Владимир Кравец" userId="445630edc2be9f51" providerId="LiveId" clId="{EB1A5364-CA69-41CA-AB58-96419532B29E}" dt="2024-12-17T17:10:49.240" v="74" actId="478"/>
          <ac:picMkLst>
            <pc:docMk/>
            <pc:sldMk cId="2722525269" sldId="256"/>
            <ac:picMk id="5" creationId="{07530CD9-2AC0-D800-73A4-78177D3EAB3E}"/>
          </ac:picMkLst>
        </pc:picChg>
        <pc:picChg chg="del">
          <ac:chgData name="Владимир Кравец" userId="445630edc2be9f51" providerId="LiveId" clId="{EB1A5364-CA69-41CA-AB58-96419532B29E}" dt="2024-12-17T17:09:35.336" v="10" actId="478"/>
          <ac:picMkLst>
            <pc:docMk/>
            <pc:sldMk cId="2722525269" sldId="256"/>
            <ac:picMk id="7" creationId="{CE9E5D14-55A8-7D19-0E9F-C9F937576569}"/>
          </ac:picMkLst>
        </pc:picChg>
        <pc:picChg chg="add mod">
          <ac:chgData name="Владимир Кравец" userId="445630edc2be9f51" providerId="LiveId" clId="{EB1A5364-CA69-41CA-AB58-96419532B29E}" dt="2024-12-17T17:12:31.592" v="172" actId="14100"/>
          <ac:picMkLst>
            <pc:docMk/>
            <pc:sldMk cId="2722525269" sldId="256"/>
            <ac:picMk id="8" creationId="{986900D5-6F62-2655-B4CD-570E18FD4233}"/>
          </ac:picMkLst>
        </pc:picChg>
      </pc:sldChg>
      <pc:sldChg chg="addSp delSp modSp new mod">
        <pc:chgData name="Владимир Кравец" userId="445630edc2be9f51" providerId="LiveId" clId="{EB1A5364-CA69-41CA-AB58-96419532B29E}" dt="2024-12-17T19:09:31.049" v="1699" actId="20577"/>
        <pc:sldMkLst>
          <pc:docMk/>
          <pc:sldMk cId="2458339757" sldId="257"/>
        </pc:sldMkLst>
        <pc:spChg chg="mod">
          <ac:chgData name="Владимир Кравец" userId="445630edc2be9f51" providerId="LiveId" clId="{EB1A5364-CA69-41CA-AB58-96419532B29E}" dt="2024-12-17T19:09:31.049" v="1699" actId="20577"/>
          <ac:spMkLst>
            <pc:docMk/>
            <pc:sldMk cId="2458339757" sldId="257"/>
            <ac:spMk id="2" creationId="{E345F3BD-AF16-F258-DFCE-F8D27489BD43}"/>
          </ac:spMkLst>
        </pc:spChg>
        <pc:spChg chg="del mod">
          <ac:chgData name="Владимир Кравец" userId="445630edc2be9f51" providerId="LiveId" clId="{EB1A5364-CA69-41CA-AB58-96419532B29E}" dt="2024-12-17T17:19:03.838" v="222" actId="931"/>
          <ac:spMkLst>
            <pc:docMk/>
            <pc:sldMk cId="2458339757" sldId="257"/>
            <ac:spMk id="3" creationId="{4FC9E78F-DD7D-9587-2A1A-AEE560595E3C}"/>
          </ac:spMkLst>
        </pc:spChg>
        <pc:picChg chg="add mod">
          <ac:chgData name="Владимир Кравец" userId="445630edc2be9f51" providerId="LiveId" clId="{EB1A5364-CA69-41CA-AB58-96419532B29E}" dt="2024-12-17T17:19:38.601" v="231" actId="14100"/>
          <ac:picMkLst>
            <pc:docMk/>
            <pc:sldMk cId="2458339757" sldId="257"/>
            <ac:picMk id="5" creationId="{47BE08F6-9D1A-88B7-A636-D03A7F4ADA29}"/>
          </ac:picMkLst>
        </pc:picChg>
      </pc:sldChg>
      <pc:sldChg chg="addSp modSp new mod modAnim">
        <pc:chgData name="Владимир Кравец" userId="445630edc2be9f51" providerId="LiveId" clId="{EB1A5364-CA69-41CA-AB58-96419532B29E}" dt="2024-12-17T17:33:07.829" v="452"/>
        <pc:sldMkLst>
          <pc:docMk/>
          <pc:sldMk cId="1948443262" sldId="258"/>
        </pc:sldMkLst>
        <pc:spChg chg="mod">
          <ac:chgData name="Владимир Кравец" userId="445630edc2be9f51" providerId="LiveId" clId="{EB1A5364-CA69-41CA-AB58-96419532B29E}" dt="2024-12-17T17:23:17.289" v="291" actId="1035"/>
          <ac:spMkLst>
            <pc:docMk/>
            <pc:sldMk cId="1948443262" sldId="258"/>
            <ac:spMk id="2" creationId="{23BA2C83-A20F-6F50-BF29-5370D105D00F}"/>
          </ac:spMkLst>
        </pc:spChg>
        <pc:spChg chg="mod">
          <ac:chgData name="Владимир Кравец" userId="445630edc2be9f51" providerId="LiveId" clId="{EB1A5364-CA69-41CA-AB58-96419532B29E}" dt="2024-12-17T17:29:19.302" v="394" actId="1037"/>
          <ac:spMkLst>
            <pc:docMk/>
            <pc:sldMk cId="1948443262" sldId="258"/>
            <ac:spMk id="3" creationId="{0EF462F6-688C-7179-D943-726B170E98B5}"/>
          </ac:spMkLst>
        </pc:spChg>
        <pc:spChg chg="add mod">
          <ac:chgData name="Владимир Кравец" userId="445630edc2be9f51" providerId="LiveId" clId="{EB1A5364-CA69-41CA-AB58-96419532B29E}" dt="2024-12-17T17:29:19.302" v="394" actId="1037"/>
          <ac:spMkLst>
            <pc:docMk/>
            <pc:sldMk cId="1948443262" sldId="258"/>
            <ac:spMk id="4" creationId="{9EFE8A17-0F78-26D0-D1BC-21EAE58CC721}"/>
          </ac:spMkLst>
        </pc:spChg>
        <pc:spChg chg="add mod">
          <ac:chgData name="Владимир Кравец" userId="445630edc2be9f51" providerId="LiveId" clId="{EB1A5364-CA69-41CA-AB58-96419532B29E}" dt="2024-12-17T17:30:34.807" v="399" actId="1076"/>
          <ac:spMkLst>
            <pc:docMk/>
            <pc:sldMk cId="1948443262" sldId="258"/>
            <ac:spMk id="5" creationId="{22B48976-7B06-DB6F-CE4B-4415EB519948}"/>
          </ac:spMkLst>
        </pc:spChg>
        <pc:spChg chg="add mod">
          <ac:chgData name="Владимир Кравец" userId="445630edc2be9f51" providerId="LiveId" clId="{EB1A5364-CA69-41CA-AB58-96419532B29E}" dt="2024-12-17T17:32:16.661" v="449" actId="20577"/>
          <ac:spMkLst>
            <pc:docMk/>
            <pc:sldMk cId="1948443262" sldId="258"/>
            <ac:spMk id="7" creationId="{9F6B10F0-FBAD-3D0B-711E-9465B2D8B901}"/>
          </ac:spMkLst>
        </pc:spChg>
      </pc:sldChg>
      <pc:sldChg chg="addSp delSp modSp new mod modAnim">
        <pc:chgData name="Владимир Кравец" userId="445630edc2be9f51" providerId="LiveId" clId="{EB1A5364-CA69-41CA-AB58-96419532B29E}" dt="2024-12-17T19:10:38.664" v="1742" actId="1035"/>
        <pc:sldMkLst>
          <pc:docMk/>
          <pc:sldMk cId="2775046983" sldId="259"/>
        </pc:sldMkLst>
        <pc:spChg chg="mod">
          <ac:chgData name="Владимир Кравец" userId="445630edc2be9f51" providerId="LiveId" clId="{EB1A5364-CA69-41CA-AB58-96419532B29E}" dt="2024-12-17T19:10:17.382" v="1724" actId="1035"/>
          <ac:spMkLst>
            <pc:docMk/>
            <pc:sldMk cId="2775046983" sldId="259"/>
            <ac:spMk id="2" creationId="{4A3768D2-EA0B-2247-6F35-05CE19F8940B}"/>
          </ac:spMkLst>
        </pc:spChg>
        <pc:spChg chg="add mod">
          <ac:chgData name="Владимир Кравец" userId="445630edc2be9f51" providerId="LiveId" clId="{EB1A5364-CA69-41CA-AB58-96419532B29E}" dt="2024-12-17T19:10:38.664" v="1742" actId="1035"/>
          <ac:spMkLst>
            <pc:docMk/>
            <pc:sldMk cId="2775046983" sldId="259"/>
            <ac:spMk id="3" creationId="{1864C94F-EC46-B30A-8EEC-B6614ADFACFB}"/>
          </ac:spMkLst>
        </pc:spChg>
        <pc:spChg chg="add del mod">
          <ac:chgData name="Владимир Кравец" userId="445630edc2be9f51" providerId="LiveId" clId="{EB1A5364-CA69-41CA-AB58-96419532B29E}" dt="2024-12-17T17:52:31.009" v="644" actId="478"/>
          <ac:spMkLst>
            <pc:docMk/>
            <pc:sldMk cId="2775046983" sldId="259"/>
            <ac:spMk id="4" creationId="{5D61D82B-C0D0-85B1-97D6-8C7EC59C1A31}"/>
          </ac:spMkLst>
        </pc:spChg>
        <pc:spChg chg="add mod">
          <ac:chgData name="Владимир Кравец" userId="445630edc2be9f51" providerId="LiveId" clId="{EB1A5364-CA69-41CA-AB58-96419532B29E}" dt="2024-12-17T19:10:38.664" v="1742" actId="1035"/>
          <ac:spMkLst>
            <pc:docMk/>
            <pc:sldMk cId="2775046983" sldId="259"/>
            <ac:spMk id="5" creationId="{B43A569D-104E-AED4-11FA-05EF0318B6C3}"/>
          </ac:spMkLst>
        </pc:spChg>
        <pc:spChg chg="add mod">
          <ac:chgData name="Владимир Кравец" userId="445630edc2be9f51" providerId="LiveId" clId="{EB1A5364-CA69-41CA-AB58-96419532B29E}" dt="2024-12-17T19:10:38.664" v="1742" actId="1035"/>
          <ac:spMkLst>
            <pc:docMk/>
            <pc:sldMk cId="2775046983" sldId="259"/>
            <ac:spMk id="6" creationId="{39E2C600-B9B0-5557-7C26-497CD4552DCA}"/>
          </ac:spMkLst>
        </pc:spChg>
        <pc:spChg chg="add mod">
          <ac:chgData name="Владимир Кравец" userId="445630edc2be9f51" providerId="LiveId" clId="{EB1A5364-CA69-41CA-AB58-96419532B29E}" dt="2024-12-17T19:10:38.664" v="1742" actId="1035"/>
          <ac:spMkLst>
            <pc:docMk/>
            <pc:sldMk cId="2775046983" sldId="259"/>
            <ac:spMk id="7" creationId="{53F00AD3-F523-6915-F838-1F5969A023D5}"/>
          </ac:spMkLst>
        </pc:spChg>
        <pc:spChg chg="add mod">
          <ac:chgData name="Владимир Кравец" userId="445630edc2be9f51" providerId="LiveId" clId="{EB1A5364-CA69-41CA-AB58-96419532B29E}" dt="2024-12-17T19:10:38.664" v="1742" actId="1035"/>
          <ac:spMkLst>
            <pc:docMk/>
            <pc:sldMk cId="2775046983" sldId="259"/>
            <ac:spMk id="8" creationId="{496809FC-C5DB-33DE-AAF1-6E322AD65A16}"/>
          </ac:spMkLst>
        </pc:spChg>
      </pc:sldChg>
      <pc:sldChg chg="addSp modSp new mod">
        <pc:chgData name="Владимир Кравец" userId="445630edc2be9f51" providerId="LiveId" clId="{EB1A5364-CA69-41CA-AB58-96419532B29E}" dt="2024-12-17T19:10:47.503" v="1751" actId="1035"/>
        <pc:sldMkLst>
          <pc:docMk/>
          <pc:sldMk cId="1835838446" sldId="260"/>
        </pc:sldMkLst>
        <pc:spChg chg="mod">
          <ac:chgData name="Владимир Кравец" userId="445630edc2be9f51" providerId="LiveId" clId="{EB1A5364-CA69-41CA-AB58-96419532B29E}" dt="2024-12-17T18:03:36.699" v="812" actId="1035"/>
          <ac:spMkLst>
            <pc:docMk/>
            <pc:sldMk cId="1835838446" sldId="260"/>
            <ac:spMk id="2" creationId="{E4CE660D-DF7D-4B90-4B8B-17AACC8AFF8E}"/>
          </ac:spMkLst>
        </pc:spChg>
        <pc:spChg chg="add mod">
          <ac:chgData name="Владимир Кравец" userId="445630edc2be9f51" providerId="LiveId" clId="{EB1A5364-CA69-41CA-AB58-96419532B29E}" dt="2024-12-17T18:02:35.445" v="761" actId="20577"/>
          <ac:spMkLst>
            <pc:docMk/>
            <pc:sldMk cId="1835838446" sldId="260"/>
            <ac:spMk id="3" creationId="{440BDDE9-8878-A52F-D3B5-823FB8309E68}"/>
          </ac:spMkLst>
        </pc:spChg>
        <pc:picChg chg="add mod">
          <ac:chgData name="Владимир Кравец" userId="445630edc2be9f51" providerId="LiveId" clId="{EB1A5364-CA69-41CA-AB58-96419532B29E}" dt="2024-12-17T19:10:47.503" v="1751" actId="1035"/>
          <ac:picMkLst>
            <pc:docMk/>
            <pc:sldMk cId="1835838446" sldId="260"/>
            <ac:picMk id="5" creationId="{ACADE3C9-2CDB-5962-47AE-0DF3A93D2B8A}"/>
          </ac:picMkLst>
        </pc:picChg>
      </pc:sldChg>
      <pc:sldChg chg="addSp delSp modSp new mod">
        <pc:chgData name="Владимир Кравец" userId="445630edc2be9f51" providerId="LiveId" clId="{EB1A5364-CA69-41CA-AB58-96419532B29E}" dt="2024-12-17T19:11:05.222" v="1757" actId="1037"/>
        <pc:sldMkLst>
          <pc:docMk/>
          <pc:sldMk cId="1617601074" sldId="261"/>
        </pc:sldMkLst>
        <pc:spChg chg="mod">
          <ac:chgData name="Владимир Кравец" userId="445630edc2be9f51" providerId="LiveId" clId="{EB1A5364-CA69-41CA-AB58-96419532B29E}" dt="2024-12-17T18:09:09.815" v="901" actId="1038"/>
          <ac:spMkLst>
            <pc:docMk/>
            <pc:sldMk cId="1617601074" sldId="261"/>
            <ac:spMk id="2" creationId="{CC3FB0B2-C784-8448-95E8-3CEA7887884A}"/>
          </ac:spMkLst>
        </pc:spChg>
        <pc:spChg chg="add del mod">
          <ac:chgData name="Владимир Кравец" userId="445630edc2be9f51" providerId="LiveId" clId="{EB1A5364-CA69-41CA-AB58-96419532B29E}" dt="2024-12-17T18:06:04.266" v="848" actId="478"/>
          <ac:spMkLst>
            <pc:docMk/>
            <pc:sldMk cId="1617601074" sldId="261"/>
            <ac:spMk id="3" creationId="{9386C80C-28E0-0714-301A-34FC64589C30}"/>
          </ac:spMkLst>
        </pc:spChg>
        <pc:picChg chg="add del mod">
          <ac:chgData name="Владимир Кравец" userId="445630edc2be9f51" providerId="LiveId" clId="{EB1A5364-CA69-41CA-AB58-96419532B29E}" dt="2024-12-17T18:08:07.889" v="881" actId="22"/>
          <ac:picMkLst>
            <pc:docMk/>
            <pc:sldMk cId="1617601074" sldId="261"/>
            <ac:picMk id="5" creationId="{F0396D6A-9266-24AB-A59C-E7BE4ABB8973}"/>
          </ac:picMkLst>
        </pc:picChg>
        <pc:picChg chg="add mod">
          <ac:chgData name="Владимир Кравец" userId="445630edc2be9f51" providerId="LiveId" clId="{EB1A5364-CA69-41CA-AB58-96419532B29E}" dt="2024-12-17T19:11:05.222" v="1757" actId="1037"/>
          <ac:picMkLst>
            <pc:docMk/>
            <pc:sldMk cId="1617601074" sldId="261"/>
            <ac:picMk id="7" creationId="{1C5CDC40-1F83-4D63-179C-136FB3BBFF6C}"/>
          </ac:picMkLst>
        </pc:picChg>
      </pc:sldChg>
      <pc:sldChg chg="addSp delSp modSp new mod">
        <pc:chgData name="Владимир Кравец" userId="445630edc2be9f51" providerId="LiveId" clId="{EB1A5364-CA69-41CA-AB58-96419532B29E}" dt="2024-12-17T18:11:11.063" v="976" actId="1035"/>
        <pc:sldMkLst>
          <pc:docMk/>
          <pc:sldMk cId="1147931876" sldId="262"/>
        </pc:sldMkLst>
        <pc:spChg chg="del">
          <ac:chgData name="Владимир Кравец" userId="445630edc2be9f51" providerId="LiveId" clId="{EB1A5364-CA69-41CA-AB58-96419532B29E}" dt="2024-12-17T18:10:00.919" v="903" actId="478"/>
          <ac:spMkLst>
            <pc:docMk/>
            <pc:sldMk cId="1147931876" sldId="262"/>
            <ac:spMk id="2" creationId="{4F29BC2D-C53A-450F-1E7D-B63797F42F97}"/>
          </ac:spMkLst>
        </pc:spChg>
        <pc:spChg chg="add mod">
          <ac:chgData name="Владимир Кравец" userId="445630edc2be9f51" providerId="LiveId" clId="{EB1A5364-CA69-41CA-AB58-96419532B29E}" dt="2024-12-17T18:11:11.063" v="976" actId="1035"/>
          <ac:spMkLst>
            <pc:docMk/>
            <pc:sldMk cId="1147931876" sldId="262"/>
            <ac:spMk id="3" creationId="{192D1377-F079-2788-2993-AC8E51C2295B}"/>
          </ac:spMkLst>
        </pc:spChg>
        <pc:picChg chg="add mod">
          <ac:chgData name="Владимир Кравец" userId="445630edc2be9f51" providerId="LiveId" clId="{EB1A5364-CA69-41CA-AB58-96419532B29E}" dt="2024-12-17T18:11:04.677" v="955" actId="14100"/>
          <ac:picMkLst>
            <pc:docMk/>
            <pc:sldMk cId="1147931876" sldId="262"/>
            <ac:picMk id="5" creationId="{3439C53B-753A-9E38-2896-1F1E85D026AB}"/>
          </ac:picMkLst>
        </pc:picChg>
      </pc:sldChg>
      <pc:sldChg chg="addSp delSp modSp new mod">
        <pc:chgData name="Владимир Кравец" userId="445630edc2be9f51" providerId="LiveId" clId="{EB1A5364-CA69-41CA-AB58-96419532B29E}" dt="2024-12-17T18:14:12.117" v="1123" actId="1038"/>
        <pc:sldMkLst>
          <pc:docMk/>
          <pc:sldMk cId="1910296499" sldId="263"/>
        </pc:sldMkLst>
        <pc:spChg chg="del">
          <ac:chgData name="Владимир Кравец" userId="445630edc2be9f51" providerId="LiveId" clId="{EB1A5364-CA69-41CA-AB58-96419532B29E}" dt="2024-12-17T18:11:35.542" v="978" actId="478"/>
          <ac:spMkLst>
            <pc:docMk/>
            <pc:sldMk cId="1910296499" sldId="263"/>
            <ac:spMk id="2" creationId="{1A4D994A-3EF7-F0C3-11DE-C108C3BF5A76}"/>
          </ac:spMkLst>
        </pc:spChg>
        <pc:spChg chg="add mod">
          <ac:chgData name="Владимир Кравец" userId="445630edc2be9f51" providerId="LiveId" clId="{EB1A5364-CA69-41CA-AB58-96419532B29E}" dt="2024-12-17T18:13:51.324" v="1070" actId="1035"/>
          <ac:spMkLst>
            <pc:docMk/>
            <pc:sldMk cId="1910296499" sldId="263"/>
            <ac:spMk id="3" creationId="{54D1E11C-C60B-DA4E-F0BD-3F61D514FD7B}"/>
          </ac:spMkLst>
        </pc:spChg>
        <pc:picChg chg="add mod">
          <ac:chgData name="Владимир Кравец" userId="445630edc2be9f51" providerId="LiveId" clId="{EB1A5364-CA69-41CA-AB58-96419532B29E}" dt="2024-12-17T18:14:12.117" v="1123" actId="1038"/>
          <ac:picMkLst>
            <pc:docMk/>
            <pc:sldMk cId="1910296499" sldId="263"/>
            <ac:picMk id="5" creationId="{D2FA4709-0595-0654-7593-E1B33ED32FD8}"/>
          </ac:picMkLst>
        </pc:picChg>
      </pc:sldChg>
      <pc:sldChg chg="addSp delSp modSp new mod">
        <pc:chgData name="Владимир Кравец" userId="445630edc2be9f51" providerId="LiveId" clId="{EB1A5364-CA69-41CA-AB58-96419532B29E}" dt="2024-12-17T18:17:29.579" v="1205" actId="1036"/>
        <pc:sldMkLst>
          <pc:docMk/>
          <pc:sldMk cId="1018846195" sldId="264"/>
        </pc:sldMkLst>
        <pc:spChg chg="del">
          <ac:chgData name="Владимир Кравец" userId="445630edc2be9f51" providerId="LiveId" clId="{EB1A5364-CA69-41CA-AB58-96419532B29E}" dt="2024-12-17T18:14:58.397" v="1125" actId="478"/>
          <ac:spMkLst>
            <pc:docMk/>
            <pc:sldMk cId="1018846195" sldId="264"/>
            <ac:spMk id="2" creationId="{AA4C7320-07C1-3B6B-DB2C-2C8089531267}"/>
          </ac:spMkLst>
        </pc:spChg>
        <pc:spChg chg="add mod">
          <ac:chgData name="Владимир Кравец" userId="445630edc2be9f51" providerId="LiveId" clId="{EB1A5364-CA69-41CA-AB58-96419532B29E}" dt="2024-12-17T18:16:10.764" v="1159" actId="1035"/>
          <ac:spMkLst>
            <pc:docMk/>
            <pc:sldMk cId="1018846195" sldId="264"/>
            <ac:spMk id="3" creationId="{FFBA9A36-CC0E-2542-E743-FDFEB1E0A887}"/>
          </ac:spMkLst>
        </pc:spChg>
        <pc:spChg chg="add mod">
          <ac:chgData name="Владимир Кравец" userId="445630edc2be9f51" providerId="LiveId" clId="{EB1A5364-CA69-41CA-AB58-96419532B29E}" dt="2024-12-17T18:15:30.506" v="1130"/>
          <ac:spMkLst>
            <pc:docMk/>
            <pc:sldMk cId="1018846195" sldId="264"/>
            <ac:spMk id="4" creationId="{035F1F07-E0AA-73C0-760E-62E0F1604853}"/>
          </ac:spMkLst>
        </pc:spChg>
        <pc:picChg chg="add mod">
          <ac:chgData name="Владимир Кравец" userId="445630edc2be9f51" providerId="LiveId" clId="{EB1A5364-CA69-41CA-AB58-96419532B29E}" dt="2024-12-17T18:17:29.579" v="1205" actId="1036"/>
          <ac:picMkLst>
            <pc:docMk/>
            <pc:sldMk cId="1018846195" sldId="264"/>
            <ac:picMk id="6" creationId="{98EF5AD8-94DA-47D3-779B-1A75F9BE07F8}"/>
          </ac:picMkLst>
        </pc:picChg>
      </pc:sldChg>
      <pc:sldChg chg="addSp delSp modSp new mod modAnim">
        <pc:chgData name="Владимир Кравец" userId="445630edc2be9f51" providerId="LiveId" clId="{EB1A5364-CA69-41CA-AB58-96419532B29E}" dt="2024-12-17T18:27:30.605" v="1335"/>
        <pc:sldMkLst>
          <pc:docMk/>
          <pc:sldMk cId="414176462" sldId="265"/>
        </pc:sldMkLst>
        <pc:spChg chg="mod">
          <ac:chgData name="Владимир Кравец" userId="445630edc2be9f51" providerId="LiveId" clId="{EB1A5364-CA69-41CA-AB58-96419532B29E}" dt="2024-12-17T18:21:15.026" v="1253" actId="1035"/>
          <ac:spMkLst>
            <pc:docMk/>
            <pc:sldMk cId="414176462" sldId="265"/>
            <ac:spMk id="2" creationId="{BED19596-C157-628E-4CC6-3128803B91AB}"/>
          </ac:spMkLst>
        </pc:spChg>
        <pc:picChg chg="add del mod">
          <ac:chgData name="Владимир Кравец" userId="445630edc2be9f51" providerId="LiveId" clId="{EB1A5364-CA69-41CA-AB58-96419532B29E}" dt="2024-12-17T18:22:19.663" v="1263" actId="478"/>
          <ac:picMkLst>
            <pc:docMk/>
            <pc:sldMk cId="414176462" sldId="265"/>
            <ac:picMk id="4" creationId="{10DA695E-54C3-407D-05A6-98CA4721D8E8}"/>
          </ac:picMkLst>
        </pc:picChg>
        <pc:picChg chg="add del mod">
          <ac:chgData name="Владимир Кравец" userId="445630edc2be9f51" providerId="LiveId" clId="{EB1A5364-CA69-41CA-AB58-96419532B29E}" dt="2024-12-17T18:22:18.785" v="1262" actId="478"/>
          <ac:picMkLst>
            <pc:docMk/>
            <pc:sldMk cId="414176462" sldId="265"/>
            <ac:picMk id="6" creationId="{97E72A6A-8551-8436-2D5F-ED1C680243EA}"/>
          </ac:picMkLst>
        </pc:picChg>
        <pc:picChg chg="add mod">
          <ac:chgData name="Владимир Кравец" userId="445630edc2be9f51" providerId="LiveId" clId="{EB1A5364-CA69-41CA-AB58-96419532B29E}" dt="2024-12-17T18:26:29.310" v="1316" actId="1037"/>
          <ac:picMkLst>
            <pc:docMk/>
            <pc:sldMk cId="414176462" sldId="265"/>
            <ac:picMk id="8" creationId="{A092B3E6-349E-AE34-8BC9-F6751296E2CB}"/>
          </ac:picMkLst>
        </pc:picChg>
        <pc:picChg chg="add mod">
          <ac:chgData name="Владимир Кравец" userId="445630edc2be9f51" providerId="LiveId" clId="{EB1A5364-CA69-41CA-AB58-96419532B29E}" dt="2024-12-17T18:26:47.238" v="1332" actId="1036"/>
          <ac:picMkLst>
            <pc:docMk/>
            <pc:sldMk cId="414176462" sldId="265"/>
            <ac:picMk id="10" creationId="{22B28847-3A8F-75D6-469A-DA214CF91B61}"/>
          </ac:picMkLst>
        </pc:picChg>
        <pc:picChg chg="add mod">
          <ac:chgData name="Владимир Кравец" userId="445630edc2be9f51" providerId="LiveId" clId="{EB1A5364-CA69-41CA-AB58-96419532B29E}" dt="2024-12-17T18:26:34.447" v="1327" actId="1038"/>
          <ac:picMkLst>
            <pc:docMk/>
            <pc:sldMk cId="414176462" sldId="265"/>
            <ac:picMk id="12" creationId="{001EDAE8-CBA4-C854-257A-761BB139C58A}"/>
          </ac:picMkLst>
        </pc:picChg>
      </pc:sldChg>
      <pc:sldChg chg="addSp delSp modSp new mod">
        <pc:chgData name="Владимир Кравец" userId="445630edc2be9f51" providerId="LiveId" clId="{EB1A5364-CA69-41CA-AB58-96419532B29E}" dt="2024-12-17T18:40:11.416" v="1598" actId="20577"/>
        <pc:sldMkLst>
          <pc:docMk/>
          <pc:sldMk cId="798417750" sldId="266"/>
        </pc:sldMkLst>
        <pc:spChg chg="del">
          <ac:chgData name="Владимир Кравец" userId="445630edc2be9f51" providerId="LiveId" clId="{EB1A5364-CA69-41CA-AB58-96419532B29E}" dt="2024-12-17T18:30:36.845" v="1348" actId="478"/>
          <ac:spMkLst>
            <pc:docMk/>
            <pc:sldMk cId="798417750" sldId="266"/>
            <ac:spMk id="2" creationId="{4FEEEC77-9965-B662-EEA7-57FFDD59440B}"/>
          </ac:spMkLst>
        </pc:spChg>
        <pc:spChg chg="add mod">
          <ac:chgData name="Владимир Кравец" userId="445630edc2be9f51" providerId="LiveId" clId="{EB1A5364-CA69-41CA-AB58-96419532B29E}" dt="2024-12-17T18:40:11.416" v="1598" actId="20577"/>
          <ac:spMkLst>
            <pc:docMk/>
            <pc:sldMk cId="798417750" sldId="266"/>
            <ac:spMk id="5" creationId="{8055AF87-347D-DF62-46EE-CC4B47C46166}"/>
          </ac:spMkLst>
        </pc:spChg>
        <pc:picChg chg="add mod">
          <ac:chgData name="Владимир Кравец" userId="445630edc2be9f51" providerId="LiveId" clId="{EB1A5364-CA69-41CA-AB58-96419532B29E}" dt="2024-12-17T18:32:26.532" v="1456" actId="1036"/>
          <ac:picMkLst>
            <pc:docMk/>
            <pc:sldMk cId="798417750" sldId="266"/>
            <ac:picMk id="4" creationId="{2F5CA30A-05B0-33E2-FBBF-AC1913102E31}"/>
          </ac:picMkLst>
        </pc:picChg>
      </pc:sldChg>
      <pc:sldChg chg="addSp delSp modSp new mod">
        <pc:chgData name="Владимир Кравец" userId="445630edc2be9f51" providerId="LiveId" clId="{EB1A5364-CA69-41CA-AB58-96419532B29E}" dt="2024-12-17T18:37:11.459" v="1596" actId="20577"/>
        <pc:sldMkLst>
          <pc:docMk/>
          <pc:sldMk cId="1750708161" sldId="267"/>
        </pc:sldMkLst>
        <pc:spChg chg="del">
          <ac:chgData name="Владимир Кравец" userId="445630edc2be9f51" providerId="LiveId" clId="{EB1A5364-CA69-41CA-AB58-96419532B29E}" dt="2024-12-17T18:32:06.629" v="1411" actId="478"/>
          <ac:spMkLst>
            <pc:docMk/>
            <pc:sldMk cId="1750708161" sldId="267"/>
            <ac:spMk id="2" creationId="{4635FE62-B256-1624-F663-D7084C7DC617}"/>
          </ac:spMkLst>
        </pc:spChg>
        <pc:spChg chg="add mod">
          <ac:chgData name="Владимир Кравец" userId="445630edc2be9f51" providerId="LiveId" clId="{EB1A5364-CA69-41CA-AB58-96419532B29E}" dt="2024-12-17T18:37:11.459" v="1596" actId="20577"/>
          <ac:spMkLst>
            <pc:docMk/>
            <pc:sldMk cId="1750708161" sldId="267"/>
            <ac:spMk id="5" creationId="{2DA0B036-0939-D7CF-0B1E-BF9F33349FEB}"/>
          </ac:spMkLst>
        </pc:spChg>
        <pc:picChg chg="add mod">
          <ac:chgData name="Владимир Кравец" userId="445630edc2be9f51" providerId="LiveId" clId="{EB1A5364-CA69-41CA-AB58-96419532B29E}" dt="2024-12-17T18:32:41.307" v="1482" actId="1035"/>
          <ac:picMkLst>
            <pc:docMk/>
            <pc:sldMk cId="1750708161" sldId="267"/>
            <ac:picMk id="4" creationId="{EBA2F999-16E7-ED3D-26A4-5E3BD70EBC6B}"/>
          </ac:picMkLst>
        </pc:picChg>
      </pc:sldChg>
      <pc:sldChg chg="addSp delSp modSp new mod">
        <pc:chgData name="Владимир Кравец" userId="445630edc2be9f51" providerId="LiveId" clId="{EB1A5364-CA69-41CA-AB58-96419532B29E}" dt="2024-12-17T18:52:57.351" v="1669" actId="1036"/>
        <pc:sldMkLst>
          <pc:docMk/>
          <pc:sldMk cId="2725143494" sldId="268"/>
        </pc:sldMkLst>
        <pc:spChg chg="del">
          <ac:chgData name="Владимир Кравец" userId="445630edc2be9f51" providerId="LiveId" clId="{EB1A5364-CA69-41CA-AB58-96419532B29E}" dt="2024-12-17T18:32:55.379" v="1484" actId="478"/>
          <ac:spMkLst>
            <pc:docMk/>
            <pc:sldMk cId="2725143494" sldId="268"/>
            <ac:spMk id="2" creationId="{6E485883-0D42-448F-8C42-99B8A2A4259A}"/>
          </ac:spMkLst>
        </pc:spChg>
        <pc:spChg chg="add mod">
          <ac:chgData name="Владимир Кравец" userId="445630edc2be9f51" providerId="LiveId" clId="{EB1A5364-CA69-41CA-AB58-96419532B29E}" dt="2024-12-17T18:40:00.391" v="1597" actId="313"/>
          <ac:spMkLst>
            <pc:docMk/>
            <pc:sldMk cId="2725143494" sldId="268"/>
            <ac:spMk id="3" creationId="{EEE05A08-740E-7AC3-7035-D14B2D348799}"/>
          </ac:spMkLst>
        </pc:spChg>
        <pc:picChg chg="add mod">
          <ac:chgData name="Владимир Кравец" userId="445630edc2be9f51" providerId="LiveId" clId="{EB1A5364-CA69-41CA-AB58-96419532B29E}" dt="2024-12-17T18:52:57.351" v="1669" actId="1036"/>
          <ac:picMkLst>
            <pc:docMk/>
            <pc:sldMk cId="2725143494" sldId="268"/>
            <ac:picMk id="4" creationId="{7878A206-6EBD-CDC1-5919-63D330285033}"/>
          </ac:picMkLst>
        </pc:picChg>
        <pc:picChg chg="add del mod">
          <ac:chgData name="Владимир Кравец" userId="445630edc2be9f51" providerId="LiveId" clId="{EB1A5364-CA69-41CA-AB58-96419532B29E}" dt="2024-12-17T18:52:17.413" v="1651" actId="478"/>
          <ac:picMkLst>
            <pc:docMk/>
            <pc:sldMk cId="2725143494" sldId="268"/>
            <ac:picMk id="5" creationId="{B361E429-518B-96EB-7E16-A9E6B7523B63}"/>
          </ac:picMkLst>
        </pc:picChg>
      </pc:sldChg>
      <pc:sldChg chg="addSp modSp new mod">
        <pc:chgData name="Владимир Кравец" userId="445630edc2be9f51" providerId="LiveId" clId="{EB1A5364-CA69-41CA-AB58-96419532B29E}" dt="2024-12-17T18:42:40.541" v="1650" actId="1036"/>
        <pc:sldMkLst>
          <pc:docMk/>
          <pc:sldMk cId="1266738595" sldId="269"/>
        </pc:sldMkLst>
        <pc:spChg chg="mod">
          <ac:chgData name="Владимир Кравец" userId="445630edc2be9f51" providerId="LiveId" clId="{EB1A5364-CA69-41CA-AB58-96419532B29E}" dt="2024-12-17T18:41:34.832" v="1614" actId="20577"/>
          <ac:spMkLst>
            <pc:docMk/>
            <pc:sldMk cId="1266738595" sldId="269"/>
            <ac:spMk id="2" creationId="{C7A4B5F7-DED2-980E-6563-CCA4FC1E4544}"/>
          </ac:spMkLst>
        </pc:spChg>
        <pc:picChg chg="add mod">
          <ac:chgData name="Владимир Кравец" userId="445630edc2be9f51" providerId="LiveId" clId="{EB1A5364-CA69-41CA-AB58-96419532B29E}" dt="2024-12-17T18:42:40.541" v="1650" actId="1036"/>
          <ac:picMkLst>
            <pc:docMk/>
            <pc:sldMk cId="1266738595" sldId="269"/>
            <ac:picMk id="4" creationId="{555483BB-2822-97BC-8386-88A38010039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8FA177F-145C-478A-A7ED-8D021CE76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96A522-1258-462E-AFC5-F5E3F1411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CD43597-59D1-4246-A90D-26FE2B608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ED48CD8-BE7A-4992-8570-58DEE982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uk-UA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A68BD7C-72FC-4E92-88BB-3401D485D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8B73423-E00D-4FC9-9873-0C259A14B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D5757-4DBE-096F-30D8-836EE0D4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770" y="1100124"/>
            <a:ext cx="4538526" cy="18399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b="1" kern="100" dirty="0">
                <a:solidFill>
                  <a:srgbClr val="26262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Управління медичними послугами</a:t>
            </a:r>
            <a:r>
              <a:rPr lang="uk-UA" sz="3000" b="1" kern="100" dirty="0">
                <a:solidFill>
                  <a:srgbClr val="26262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«Профілакторій»</a:t>
            </a:r>
            <a:endParaRPr lang="uk-UA" sz="3000" dirty="0">
              <a:solidFill>
                <a:srgbClr val="262626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6A9D6D-A727-CAF1-D0F5-8471E9F85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244" y="3724980"/>
            <a:ext cx="4904524" cy="762717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uk-U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Навчальний проект після вивчення базового курсу «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C#</a:t>
            </a:r>
            <a:r>
              <a:rPr lang="uk-U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Fundamentals</a:t>
            </a:r>
            <a:r>
              <a:rPr lang="uk-U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»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(SoftServe)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EEABFB-D1AB-4BFF-84FC-449548E9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4976494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31BC86-8965-4F95-9FD9-76313A7D6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770" y="3522131"/>
            <a:ext cx="4520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Изображение выглядит как строительство, дверь, имущество, Недвижимое имущество&#10;&#10;Автоматически созданное описание">
            <a:extLst>
              <a:ext uri="{FF2B5EF4-FFF2-40B4-BE49-F238E27FC236}">
                <a16:creationId xmlns:a16="http://schemas.microsoft.com/office/drawing/2014/main" id="{986900D5-6F62-2655-B4CD-570E18FD4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40" y="1041401"/>
            <a:ext cx="5165016" cy="4648195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3704A6C5-E25D-78EB-75B3-4BBFF6CB8F50}"/>
              </a:ext>
            </a:extLst>
          </p:cNvPr>
          <p:cNvSpPr txBox="1">
            <a:spLocks/>
          </p:cNvSpPr>
          <p:nvPr/>
        </p:nvSpPr>
        <p:spPr>
          <a:xfrm>
            <a:off x="6542192" y="4809851"/>
            <a:ext cx="4178938" cy="4132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uk-UA" sz="1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Консольний варіант програми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endParaRPr lang="uk-UA" sz="14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uk-UA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2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19596-C157-628E-4CC6-3128803B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6572"/>
            <a:ext cx="9601196" cy="542821"/>
          </a:xfrm>
        </p:spPr>
        <p:txBody>
          <a:bodyPr/>
          <a:lstStyle/>
          <a:p>
            <a:r>
              <a:rPr lang="uk-UA" sz="2500" dirty="0">
                <a:latin typeface="Aptos" panose="020B0004020202020204" pitchFamily="34" charset="0"/>
                <a:cs typeface="Times New Roman" panose="02020603050405020304" pitchFamily="18" charset="0"/>
              </a:rPr>
              <a:t>Інтерфейс програми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92B3E6-349E-AE34-8BC9-F6751296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80" y="1293177"/>
            <a:ext cx="5707380" cy="191452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B28847-3A8F-75D6-469A-DA214CF9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491" y="1896155"/>
            <a:ext cx="5804865" cy="240739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1EDAE8-CBA4-C854-257A-761BB139C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69" y="4442841"/>
            <a:ext cx="5937250" cy="1669097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4141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5CA30A-05B0-33E2-FBBF-AC191310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59" y="1864294"/>
            <a:ext cx="10264681" cy="297135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055AF87-347D-DF62-46EE-CC4B47C4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707532"/>
            <a:ext cx="9601196" cy="542821"/>
          </a:xfrm>
        </p:spPr>
        <p:txBody>
          <a:bodyPr/>
          <a:lstStyle/>
          <a:p>
            <a:r>
              <a:rPr lang="uk-UA" sz="2500" dirty="0">
                <a:latin typeface="Aptos" panose="020B0004020202020204" pitchFamily="34" charset="0"/>
                <a:cs typeface="Times New Roman" panose="02020603050405020304" pitchFamily="18" charset="0"/>
              </a:rPr>
              <a:t>Список гостей</a:t>
            </a:r>
          </a:p>
        </p:txBody>
      </p:sp>
    </p:spTree>
    <p:extLst>
      <p:ext uri="{BB962C8B-B14F-4D97-AF65-F5344CB8AC3E}">
        <p14:creationId xmlns:p14="http://schemas.microsoft.com/office/powerpoint/2010/main" val="79841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A2F999-16E7-ED3D-26A4-5E3BD70EB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2" y="1439723"/>
            <a:ext cx="10248898" cy="439878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DA0B036-0939-D7CF-0B1E-BF9F3334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2" y="707532"/>
            <a:ext cx="9601196" cy="542821"/>
          </a:xfrm>
        </p:spPr>
        <p:txBody>
          <a:bodyPr/>
          <a:lstStyle/>
          <a:p>
            <a:r>
              <a:rPr lang="uk-UA" sz="2500" dirty="0">
                <a:latin typeface="Aptos" panose="020B0004020202020204" pitchFamily="34" charset="0"/>
                <a:cs typeface="Times New Roman" panose="02020603050405020304" pitchFamily="18" charset="0"/>
              </a:rPr>
              <a:t>Картка лікувального кабінета</a:t>
            </a:r>
          </a:p>
        </p:txBody>
      </p:sp>
    </p:spTree>
    <p:extLst>
      <p:ext uri="{BB962C8B-B14F-4D97-AF65-F5344CB8AC3E}">
        <p14:creationId xmlns:p14="http://schemas.microsoft.com/office/powerpoint/2010/main" val="175070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EE05A08-740E-7AC3-7035-D14B2D34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2" y="707532"/>
            <a:ext cx="9601196" cy="542821"/>
          </a:xfrm>
        </p:spPr>
        <p:txBody>
          <a:bodyPr/>
          <a:lstStyle/>
          <a:p>
            <a:r>
              <a:rPr lang="uk-UA" sz="2500" dirty="0">
                <a:latin typeface="Aptos" panose="020B0004020202020204" pitchFamily="34" charset="0"/>
                <a:cs typeface="Times New Roman" panose="02020603050405020304" pitchFamily="18" charset="0"/>
              </a:rPr>
              <a:t>Медкартка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78A206-6EBD-CDC1-5919-63D33028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483360"/>
            <a:ext cx="10382250" cy="40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4B5F7-DED2-980E-6563-CCA4FC1E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Дякую за увагу!</a:t>
            </a:r>
          </a:p>
        </p:txBody>
      </p:sp>
      <p:pic>
        <p:nvPicPr>
          <p:cNvPr id="4" name="Рисунок 3" descr="Стетоскоп с кабельной фигурой монитора сердца">
            <a:extLst>
              <a:ext uri="{FF2B5EF4-FFF2-40B4-BE49-F238E27FC236}">
                <a16:creationId xmlns:a16="http://schemas.microsoft.com/office/drawing/2014/main" id="{555483BB-2822-97BC-8386-88A38010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568889"/>
            <a:ext cx="5479898" cy="35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3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5F3BD-AF16-F258-DFCE-F8D27489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17973"/>
            <a:ext cx="9601196" cy="628554"/>
          </a:xfrm>
        </p:spPr>
        <p:txBody>
          <a:bodyPr>
            <a:normAutofit/>
          </a:bodyPr>
          <a:lstStyle/>
          <a:p>
            <a:r>
              <a:rPr lang="uk-UA" sz="28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Треба р</a:t>
            </a:r>
            <a:r>
              <a:rPr lang="uk-UA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еалізувати подібний бізнес-</a:t>
            </a:r>
            <a:r>
              <a:rPr lang="ru-RU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процесс</a:t>
            </a:r>
            <a:endParaRPr lang="uk-UA" sz="2800" b="1" dirty="0"/>
          </a:p>
        </p:txBody>
      </p:sp>
      <p:pic>
        <p:nvPicPr>
          <p:cNvPr id="5" name="Объект 4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7BE08F6-9D1A-88B7-A636-D03A7F4A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0" y="1610687"/>
            <a:ext cx="10088880" cy="4539839"/>
          </a:xfrm>
        </p:spPr>
      </p:pic>
    </p:spTree>
    <p:extLst>
      <p:ext uri="{BB962C8B-B14F-4D97-AF65-F5344CB8AC3E}">
        <p14:creationId xmlns:p14="http://schemas.microsoft.com/office/powerpoint/2010/main" val="24583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A2C83-A20F-6F50-BF29-5370D105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22074"/>
            <a:ext cx="9601196" cy="594997"/>
          </a:xfrm>
        </p:spPr>
        <p:txBody>
          <a:bodyPr>
            <a:normAutofit/>
          </a:bodyPr>
          <a:lstStyle/>
          <a:p>
            <a:r>
              <a:rPr lang="uk-UA" sz="2800" b="1" kern="100" dirty="0">
                <a:solidFill>
                  <a:srgbClr val="0F4761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Вхідні данні, умови завдання</a:t>
            </a:r>
            <a:endParaRPr lang="uk-UA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F462F6-688C-7179-D943-726B170E9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624" y="1432808"/>
            <a:ext cx="10201013" cy="387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 пансіонаті є лікувальний корпус, що складається зі списку процедурних кабінетів </a:t>
            </a:r>
            <a:r>
              <a:rPr lang="uk-UA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"List</a:t>
            </a:r>
            <a:r>
              <a:rPr lang="uk-UA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uk-UA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Treatment Room"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uk-UA" sz="16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EFE8A17-0F78-26D0-D1BC-21EAE58CC721}"/>
              </a:ext>
            </a:extLst>
          </p:cNvPr>
          <p:cNvSpPr txBox="1">
            <a:spLocks/>
          </p:cNvSpPr>
          <p:nvPr/>
        </p:nvSpPr>
        <p:spPr>
          <a:xfrm>
            <a:off x="1052121" y="1860648"/>
            <a:ext cx="10201013" cy="3876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uk-UA" sz="16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За кожним кабінетом, заздалегідь, закріплено низку лікувальних процедур </a:t>
            </a:r>
            <a:r>
              <a:rPr lang="uk-UA" sz="16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"List Med Procedure</a:t>
            </a:r>
            <a:r>
              <a:rPr lang="en-US" sz="16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uk-UA" sz="16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"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2B48976-7B06-DB6F-CE4B-4415EB519948}"/>
              </a:ext>
            </a:extLst>
          </p:cNvPr>
          <p:cNvSpPr txBox="1">
            <a:spLocks/>
          </p:cNvSpPr>
          <p:nvPr/>
        </p:nvSpPr>
        <p:spPr>
          <a:xfrm>
            <a:off x="1048624" y="2590490"/>
            <a:ext cx="10201013" cy="35454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uk-UA" sz="1600" b="1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B10F0-FBAD-3D0B-711E-9465B2D8B901}"/>
              </a:ext>
            </a:extLst>
          </p:cNvPr>
          <p:cNvSpPr txBox="1"/>
          <p:nvPr/>
        </p:nvSpPr>
        <p:spPr>
          <a:xfrm>
            <a:off x="1048624" y="2613997"/>
            <a:ext cx="10201012" cy="3061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Лікувальна процедура </a:t>
            </a:r>
            <a:r>
              <a:rPr lang="uk-UA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“</a:t>
            </a:r>
            <a:r>
              <a:rPr lang="en-US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Med Procedure</a:t>
            </a:r>
            <a:r>
              <a:rPr lang="uk-UA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” </a:t>
            </a: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містить у собі ряд властивостей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вартість "Cost Service",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кваліфікацію лікаря "Qualific Med Person",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Відповідно, кожен кабінет повинен обслуговувати 1 лікар необхідної кваліфікації</a:t>
            </a: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800"/>
              </a:spcAft>
            </a:pP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Першого числа</a:t>
            </a:r>
            <a:r>
              <a:rPr lang="ru-RU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кожного місяця</a:t>
            </a:r>
            <a:r>
              <a:rPr lang="ru-RU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в пансіонат поселяються гості «</a:t>
            </a:r>
            <a:r>
              <a:rPr lang="en-US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Guest</a:t>
            </a: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». </a:t>
            </a: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800"/>
              </a:spcAft>
            </a:pP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За допомогою алгоритму випадкових чисел, кожному гостю призначається перелік лікувальних процедур </a:t>
            </a:r>
            <a:r>
              <a:rPr lang="uk-UA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“</a:t>
            </a:r>
            <a:r>
              <a:rPr lang="en-US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List Med Procedures</a:t>
            </a:r>
            <a:r>
              <a:rPr lang="uk-UA" sz="16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”</a:t>
            </a: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800"/>
              </a:spcAft>
            </a:pPr>
            <a:r>
              <a:rPr lang="uk-UA" sz="16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Лікувальний курс триває 10 днів.</a:t>
            </a:r>
          </a:p>
        </p:txBody>
      </p:sp>
    </p:spTree>
    <p:extLst>
      <p:ext uri="{BB962C8B-B14F-4D97-AF65-F5344CB8AC3E}">
        <p14:creationId xmlns:p14="http://schemas.microsoft.com/office/powerpoint/2010/main" val="194844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768D2-EA0B-2247-6F35-05CE19F8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39519"/>
            <a:ext cx="9601196" cy="1303867"/>
          </a:xfrm>
        </p:spPr>
        <p:txBody>
          <a:bodyPr>
            <a:normAutofit/>
          </a:bodyPr>
          <a:lstStyle/>
          <a:p>
            <a:r>
              <a:rPr lang="uk-UA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 чого почати, що потрібно розрахувати</a:t>
            </a:r>
            <a:endParaRPr lang="uk-UA" sz="280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864C94F-EC46-B30A-8EEC-B6614ADFACFB}"/>
              </a:ext>
            </a:extLst>
          </p:cNvPr>
          <p:cNvSpPr txBox="1">
            <a:spLocks/>
          </p:cNvSpPr>
          <p:nvPr/>
        </p:nvSpPr>
        <p:spPr>
          <a:xfrm>
            <a:off x="1006678" y="2592819"/>
            <a:ext cx="10310071" cy="4523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uk-UA" sz="14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Завантажити список гостей 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"List </a:t>
            </a:r>
            <a:r>
              <a:rPr lang="en-US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Guests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</a:t>
            </a:r>
            <a:r>
              <a:rPr lang="uk-UA" sz="14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 із зовнішнього файла 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</a:t>
            </a:r>
            <a:r>
              <a:rPr lang="en-US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ListGuest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en-US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txt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3A569D-104E-AED4-11FA-05EF0318B6C3}"/>
              </a:ext>
            </a:extLst>
          </p:cNvPr>
          <p:cNvSpPr txBox="1">
            <a:spLocks/>
          </p:cNvSpPr>
          <p:nvPr/>
        </p:nvSpPr>
        <p:spPr>
          <a:xfrm>
            <a:off x="1015067" y="3142609"/>
            <a:ext cx="10310071" cy="4523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uk-UA" sz="14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Завантажити низку лікувальних процедур 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"List Med Procedure</a:t>
            </a:r>
            <a:r>
              <a:rPr lang="en-US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</a:t>
            </a:r>
            <a:r>
              <a:rPr lang="uk-UA" sz="14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 із зовнішнього файла 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</a:t>
            </a:r>
            <a:r>
              <a:rPr lang="en-US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ListMedProcedure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en-US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txt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9E2C600-B9B0-5557-7C26-497CD4552DCA}"/>
              </a:ext>
            </a:extLst>
          </p:cNvPr>
          <p:cNvSpPr txBox="1">
            <a:spLocks/>
          </p:cNvSpPr>
          <p:nvPr/>
        </p:nvSpPr>
        <p:spPr>
          <a:xfrm>
            <a:off x="1006677" y="3713688"/>
            <a:ext cx="10310071" cy="4523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uk-UA" sz="14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Завантажити </a:t>
            </a:r>
            <a:r>
              <a:rPr lang="ru-UA" sz="14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список</a:t>
            </a:r>
            <a:r>
              <a:rPr lang="uk-UA" sz="14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 лікувальних кабінетів разом з закріпленими в них процедурами із зовнішнього файла 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</a:t>
            </a:r>
            <a:r>
              <a:rPr lang="en-US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 ListTreatmentRoom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en-US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txt</a:t>
            </a:r>
            <a:r>
              <a:rPr lang="uk-UA" sz="14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F00AD3-F523-6915-F838-1F5969A023D5}"/>
              </a:ext>
            </a:extLst>
          </p:cNvPr>
          <p:cNvSpPr txBox="1">
            <a:spLocks/>
          </p:cNvSpPr>
          <p:nvPr/>
        </p:nvSpPr>
        <p:spPr>
          <a:xfrm>
            <a:off x="1006677" y="4288330"/>
            <a:ext cx="10310071" cy="4523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uk-UA" sz="13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Розрахувати графік відвідування лікувальних процедур гостями. Створити и зафіксувати це в </a:t>
            </a:r>
            <a:r>
              <a:rPr lang="ru-RU" sz="13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sz="13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Med Card</a:t>
            </a:r>
            <a:r>
              <a:rPr lang="ru-RU" sz="13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uk-UA" sz="13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 (медична карта). 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96809FC-C5DB-33DE-AAF1-6E322AD65A16}"/>
              </a:ext>
            </a:extLst>
          </p:cNvPr>
          <p:cNvSpPr txBox="1">
            <a:spLocks/>
          </p:cNvSpPr>
          <p:nvPr/>
        </p:nvSpPr>
        <p:spPr>
          <a:xfrm>
            <a:off x="1006677" y="4840303"/>
            <a:ext cx="10310070" cy="4523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l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uk-UA" sz="13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Розрахувати підсумкову вартість послуг </a:t>
            </a:r>
            <a:r>
              <a:rPr lang="uk-UA" sz="13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"</a:t>
            </a:r>
            <a:r>
              <a:rPr lang="en-US" sz="13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Total </a:t>
            </a:r>
            <a:r>
              <a:rPr lang="uk-UA" sz="1300" b="1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Cost Service"</a:t>
            </a:r>
            <a:r>
              <a:rPr lang="uk-UA" sz="1300" kern="100" dirty="0"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, згідно зі списком наданих послуг за медкарткою</a:t>
            </a:r>
          </a:p>
        </p:txBody>
      </p:sp>
    </p:spTree>
    <p:extLst>
      <p:ext uri="{BB962C8B-B14F-4D97-AF65-F5344CB8AC3E}">
        <p14:creationId xmlns:p14="http://schemas.microsoft.com/office/powerpoint/2010/main" val="27750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E660D-DF7D-4B90-4B8B-17AACC8A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6852"/>
            <a:ext cx="9601196" cy="653627"/>
          </a:xfrm>
        </p:spPr>
        <p:txBody>
          <a:bodyPr>
            <a:normAutofit fontScale="90000"/>
          </a:bodyPr>
          <a:lstStyle/>
          <a:p>
            <a:r>
              <a:rPr lang="ru-UA" sz="2800" dirty="0">
                <a:latin typeface="Aptos" panose="020B0004020202020204" pitchFamily="34" charset="0"/>
                <a:cs typeface="Times New Roman" panose="02020603050405020304" pitchFamily="18" charset="0"/>
              </a:rPr>
              <a:t>Структура</a:t>
            </a:r>
            <a:r>
              <a:rPr lang="ru-UA" dirty="0"/>
              <a:t> </a:t>
            </a:r>
            <a:r>
              <a:rPr lang="ru-UA" sz="2800" dirty="0">
                <a:latin typeface="Aptos" panose="020B0004020202020204" pitchFamily="34" charset="0"/>
                <a:cs typeface="Times New Roman" panose="02020603050405020304" pitchFamily="18" charset="0"/>
              </a:rPr>
              <a:t>медкарты</a:t>
            </a:r>
            <a:endParaRPr lang="uk-UA" sz="28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40BDDE9-8878-A52F-D3B5-823FB8309E68}"/>
              </a:ext>
            </a:extLst>
          </p:cNvPr>
          <p:cNvSpPr txBox="1">
            <a:spLocks/>
          </p:cNvSpPr>
          <p:nvPr/>
        </p:nvSpPr>
        <p:spPr>
          <a:xfrm>
            <a:off x="1412848" y="2827710"/>
            <a:ext cx="9601196" cy="10815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uk-UA" sz="28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DE3C9-2CDB-5962-47AE-0DF3A93D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68" y="1554432"/>
            <a:ext cx="9396784" cy="441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3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B0B2-C784-8448-95E8-3CEA7887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242" y="1127125"/>
            <a:ext cx="9065002" cy="620165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</a:pPr>
            <a:r>
              <a:rPr lang="uk-UA" sz="2800" dirty="0">
                <a:latin typeface="Aptos" panose="020B0004020202020204" pitchFamily="34" charset="0"/>
                <a:cs typeface="Times New Roman" panose="02020603050405020304" pitchFamily="18" charset="0"/>
              </a:rPr>
              <a:t>Ієрархія об'єктів "Особа"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5CDC40-1F83-4D63-179C-136FB3BB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705" y="2714754"/>
            <a:ext cx="6163403" cy="33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92D1377-F079-2788-2993-AC8E51C2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242" y="700405"/>
            <a:ext cx="9065002" cy="620165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</a:pPr>
            <a:r>
              <a:rPr lang="uk-UA" sz="2800" dirty="0">
                <a:latin typeface="Aptos" panose="020B0004020202020204" pitchFamily="34" charset="0"/>
                <a:cs typeface="Times New Roman" panose="02020603050405020304" pitchFamily="18" charset="0"/>
              </a:rPr>
              <a:t>Ієрархія об'єктів "Особа"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39C53B-753A-9E38-2896-1F1E85D0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1" y="1564410"/>
            <a:ext cx="9912131" cy="44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3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4D1E11C-C60B-DA4E-F0BD-3F61D514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242" y="659765"/>
            <a:ext cx="9065002" cy="488315"/>
          </a:xfrm>
        </p:spPr>
        <p:txBody>
          <a:bodyPr>
            <a:normAutofit fontScale="90000"/>
          </a:bodyPr>
          <a:lstStyle/>
          <a:p>
            <a:pPr lvl="0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</a:pPr>
            <a:r>
              <a:rPr lang="uk-UA" sz="2800" dirty="0">
                <a:latin typeface="Aptos" panose="020B0004020202020204" pitchFamily="34" charset="0"/>
                <a:cs typeface="Times New Roman" panose="02020603050405020304" pitchFamily="18" charset="0"/>
              </a:rPr>
              <a:t>Об'єкт «Медичний кабінет"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FA4709-0595-0654-7593-E1B33ED3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61" y="1236972"/>
            <a:ext cx="9399859" cy="48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9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BA9A36-CC0E-2542-E743-FDFEB1E0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499" y="668153"/>
            <a:ext cx="9065002" cy="488315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</a:pPr>
            <a:r>
              <a:rPr lang="uk-UA" sz="2800" dirty="0">
                <a:latin typeface="Aptos" panose="020B0004020202020204" pitchFamily="34" charset="0"/>
                <a:cs typeface="Times New Roman" panose="02020603050405020304" pitchFamily="18" charset="0"/>
              </a:rPr>
              <a:t>Взаємозв'язок об'єктів " Облік медичних послуг пацієнту"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EF5AD8-94DA-47D3-779B-1A75F9BE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1270000"/>
            <a:ext cx="9418320" cy="49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46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127</TotalTime>
  <Words>266</Words>
  <Application>Microsoft Office PowerPoint</Application>
  <PresentationFormat>Широкоэкранный</PresentationFormat>
  <Paragraphs>30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Garamond</vt:lpstr>
      <vt:lpstr>Symbol</vt:lpstr>
      <vt:lpstr>Натуральные материалы</vt:lpstr>
      <vt:lpstr>Управління медичними послугами «Профілакторій»</vt:lpstr>
      <vt:lpstr>Треба реалізувати подібний бізнес-процесс</vt:lpstr>
      <vt:lpstr>Вхідні данні, умови завдання</vt:lpstr>
      <vt:lpstr>З чого почати, що потрібно розрахувати</vt:lpstr>
      <vt:lpstr>Структура медкарты</vt:lpstr>
      <vt:lpstr>Ієрархія об'єктів "Особа"</vt:lpstr>
      <vt:lpstr>Ієрархія об'єктів "Особа"</vt:lpstr>
      <vt:lpstr>Об'єкт «Медичний кабінет"</vt:lpstr>
      <vt:lpstr>Взаємозв'язок об'єктів " Облік медичних послуг пацієнту"</vt:lpstr>
      <vt:lpstr>Інтерфейс програми </vt:lpstr>
      <vt:lpstr>Список гостей</vt:lpstr>
      <vt:lpstr>Картка лікувального кабінета</vt:lpstr>
      <vt:lpstr>Медкартка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Владимир Кравец</dc:creator>
  <cp:lastModifiedBy>Владимир Кравец</cp:lastModifiedBy>
  <cp:revision>1</cp:revision>
  <dcterms:created xsi:type="dcterms:W3CDTF">2024-12-17T16:58:28Z</dcterms:created>
  <dcterms:modified xsi:type="dcterms:W3CDTF">2024-12-18T11:40:15Z</dcterms:modified>
</cp:coreProperties>
</file>